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130" cy="1512062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tags/tag1.xml><?xml version="1.0" encoding="utf-8"?>
<p:tagLst xmlns:p="http://schemas.openxmlformats.org/presentationml/2006/main">
  <p:tag name="commondata" val="eyJoZGlkIjoiMWU1ZjQ2OGIwY2Y1NmU2MGRlMzdiNGIxZGE3Zjc5NTUifQ=="/>
</p:tagLst>
</file>